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Merriweather" panose="000005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B494D2-C94A-4350-84AA-4EF8F2D6DA37}" v="7" dt="2025-05-12T15:18:16.9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19" autoAdjust="0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51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EET KADAM" userId="2cc1cb467531009c" providerId="LiveId" clId="{98B494D2-C94A-4350-84AA-4EF8F2D6DA37}"/>
    <pc:docChg chg="undo custSel addSld modSld">
      <pc:chgData name="VINEET KADAM" userId="2cc1cb467531009c" providerId="LiveId" clId="{98B494D2-C94A-4350-84AA-4EF8F2D6DA37}" dt="2025-05-12T15:18:16.908" v="30"/>
      <pc:docMkLst>
        <pc:docMk/>
      </pc:docMkLst>
      <pc:sldChg chg="addSp delSp modSp">
        <pc:chgData name="VINEET KADAM" userId="2cc1cb467531009c" providerId="LiveId" clId="{98B494D2-C94A-4350-84AA-4EF8F2D6DA37}" dt="2025-05-12T15:18:16.908" v="30"/>
        <pc:sldMkLst>
          <pc:docMk/>
          <pc:sldMk cId="0" sldId="256"/>
        </pc:sldMkLst>
        <pc:picChg chg="add del mod">
          <ac:chgData name="VINEET KADAM" userId="2cc1cb467531009c" providerId="LiveId" clId="{98B494D2-C94A-4350-84AA-4EF8F2D6DA37}" dt="2025-05-12T15:16:58.947" v="29"/>
          <ac:picMkLst>
            <pc:docMk/>
            <pc:sldMk cId="0" sldId="256"/>
            <ac:picMk id="5" creationId="{CFBC70F9-0FBE-72A8-E507-5809510EBB48}"/>
          </ac:picMkLst>
        </pc:picChg>
        <pc:picChg chg="add del mod">
          <ac:chgData name="VINEET KADAM" userId="2cc1cb467531009c" providerId="LiveId" clId="{98B494D2-C94A-4350-84AA-4EF8F2D6DA37}" dt="2025-05-12T15:18:16.908" v="30"/>
          <ac:picMkLst>
            <pc:docMk/>
            <pc:sldMk cId="0" sldId="256"/>
            <ac:picMk id="6" creationId="{F8CD7157-000D-1FDD-546A-084ADF1BFED4}"/>
          </ac:picMkLst>
        </pc:picChg>
        <pc:picChg chg="add mod">
          <ac:chgData name="VINEET KADAM" userId="2cc1cb467531009c" providerId="LiveId" clId="{98B494D2-C94A-4350-84AA-4EF8F2D6DA37}" dt="2025-05-12T15:18:16.908" v="30"/>
          <ac:picMkLst>
            <pc:docMk/>
            <pc:sldMk cId="0" sldId="256"/>
            <ac:picMk id="7" creationId="{8B5DC9ED-DDC5-732B-F9A4-D9A152F6B715}"/>
          </ac:picMkLst>
        </pc:picChg>
      </pc:sldChg>
      <pc:sldChg chg="addSp delSp modSp">
        <pc:chgData name="VINEET KADAM" userId="2cc1cb467531009c" providerId="LiveId" clId="{98B494D2-C94A-4350-84AA-4EF8F2D6DA37}" dt="2025-05-12T15:18:16.908" v="30"/>
        <pc:sldMkLst>
          <pc:docMk/>
          <pc:sldMk cId="0" sldId="257"/>
        </pc:sldMkLst>
        <pc:picChg chg="add del mod">
          <ac:chgData name="VINEET KADAM" userId="2cc1cb467531009c" providerId="LiveId" clId="{98B494D2-C94A-4350-84AA-4EF8F2D6DA37}" dt="2025-05-12T15:16:58.947" v="29"/>
          <ac:picMkLst>
            <pc:docMk/>
            <pc:sldMk cId="0" sldId="257"/>
            <ac:picMk id="16" creationId="{4A71CA66-B28F-8EA9-03D2-A2DF7B709EEC}"/>
          </ac:picMkLst>
        </pc:picChg>
        <pc:picChg chg="add del mod">
          <ac:chgData name="VINEET KADAM" userId="2cc1cb467531009c" providerId="LiveId" clId="{98B494D2-C94A-4350-84AA-4EF8F2D6DA37}" dt="2025-05-12T15:18:16.908" v="30"/>
          <ac:picMkLst>
            <pc:docMk/>
            <pc:sldMk cId="0" sldId="257"/>
            <ac:picMk id="17" creationId="{6850E1F5-6CA7-5265-CB4E-8EFA78D446EE}"/>
          </ac:picMkLst>
        </pc:picChg>
        <pc:picChg chg="add mod">
          <ac:chgData name="VINEET KADAM" userId="2cc1cb467531009c" providerId="LiveId" clId="{98B494D2-C94A-4350-84AA-4EF8F2D6DA37}" dt="2025-05-12T15:18:16.908" v="30"/>
          <ac:picMkLst>
            <pc:docMk/>
            <pc:sldMk cId="0" sldId="257"/>
            <ac:picMk id="18" creationId="{B60E273E-CB75-59F0-2813-8E653436A289}"/>
          </ac:picMkLst>
        </pc:picChg>
      </pc:sldChg>
      <pc:sldChg chg="addSp delSp modSp">
        <pc:chgData name="VINEET KADAM" userId="2cc1cb467531009c" providerId="LiveId" clId="{98B494D2-C94A-4350-84AA-4EF8F2D6DA37}" dt="2025-05-12T15:18:16.908" v="30"/>
        <pc:sldMkLst>
          <pc:docMk/>
          <pc:sldMk cId="0" sldId="258"/>
        </pc:sldMkLst>
        <pc:picChg chg="add del mod">
          <ac:chgData name="VINEET KADAM" userId="2cc1cb467531009c" providerId="LiveId" clId="{98B494D2-C94A-4350-84AA-4EF8F2D6DA37}" dt="2025-05-12T15:16:58.947" v="29"/>
          <ac:picMkLst>
            <pc:docMk/>
            <pc:sldMk cId="0" sldId="258"/>
            <ac:picMk id="16" creationId="{FD696F1A-7FD7-93BD-AA08-5C0B2577F75D}"/>
          </ac:picMkLst>
        </pc:picChg>
        <pc:picChg chg="add del mod">
          <ac:chgData name="VINEET KADAM" userId="2cc1cb467531009c" providerId="LiveId" clId="{98B494D2-C94A-4350-84AA-4EF8F2D6DA37}" dt="2025-05-12T15:18:16.908" v="30"/>
          <ac:picMkLst>
            <pc:docMk/>
            <pc:sldMk cId="0" sldId="258"/>
            <ac:picMk id="17" creationId="{7944DCA1-D5C3-CCE8-EBFD-EF3C7BA3FA71}"/>
          </ac:picMkLst>
        </pc:picChg>
        <pc:picChg chg="add mod">
          <ac:chgData name="VINEET KADAM" userId="2cc1cb467531009c" providerId="LiveId" clId="{98B494D2-C94A-4350-84AA-4EF8F2D6DA37}" dt="2025-05-12T15:18:16.908" v="30"/>
          <ac:picMkLst>
            <pc:docMk/>
            <pc:sldMk cId="0" sldId="258"/>
            <ac:picMk id="18" creationId="{F357E967-1635-3F8C-F1EC-086044162B18}"/>
          </ac:picMkLst>
        </pc:picChg>
      </pc:sldChg>
      <pc:sldChg chg="addSp delSp modSp">
        <pc:chgData name="VINEET KADAM" userId="2cc1cb467531009c" providerId="LiveId" clId="{98B494D2-C94A-4350-84AA-4EF8F2D6DA37}" dt="2025-05-12T15:18:16.908" v="30"/>
        <pc:sldMkLst>
          <pc:docMk/>
          <pc:sldMk cId="0" sldId="259"/>
        </pc:sldMkLst>
        <pc:picChg chg="add del mod">
          <ac:chgData name="VINEET KADAM" userId="2cc1cb467531009c" providerId="LiveId" clId="{98B494D2-C94A-4350-84AA-4EF8F2D6DA37}" dt="2025-05-12T15:16:58.947" v="29"/>
          <ac:picMkLst>
            <pc:docMk/>
            <pc:sldMk cId="0" sldId="259"/>
            <ac:picMk id="11" creationId="{8FE9AE67-BE37-B6A4-6451-0392792E2149}"/>
          </ac:picMkLst>
        </pc:picChg>
        <pc:picChg chg="add del mod">
          <ac:chgData name="VINEET KADAM" userId="2cc1cb467531009c" providerId="LiveId" clId="{98B494D2-C94A-4350-84AA-4EF8F2D6DA37}" dt="2025-05-12T15:18:16.908" v="30"/>
          <ac:picMkLst>
            <pc:docMk/>
            <pc:sldMk cId="0" sldId="259"/>
            <ac:picMk id="12" creationId="{F4BA591D-88F0-E4B2-A972-E0A7E7976C73}"/>
          </ac:picMkLst>
        </pc:picChg>
        <pc:picChg chg="add mod">
          <ac:chgData name="VINEET KADAM" userId="2cc1cb467531009c" providerId="LiveId" clId="{98B494D2-C94A-4350-84AA-4EF8F2D6DA37}" dt="2025-05-12T15:18:16.908" v="30"/>
          <ac:picMkLst>
            <pc:docMk/>
            <pc:sldMk cId="0" sldId="259"/>
            <ac:picMk id="13" creationId="{F2731FDF-AB2F-4207-3D58-20F2AC01CAF4}"/>
          </ac:picMkLst>
        </pc:picChg>
      </pc:sldChg>
      <pc:sldChg chg="addSp delSp modSp">
        <pc:chgData name="VINEET KADAM" userId="2cc1cb467531009c" providerId="LiveId" clId="{98B494D2-C94A-4350-84AA-4EF8F2D6DA37}" dt="2025-05-12T15:18:16.908" v="30"/>
        <pc:sldMkLst>
          <pc:docMk/>
          <pc:sldMk cId="0" sldId="260"/>
        </pc:sldMkLst>
        <pc:picChg chg="add del mod">
          <ac:chgData name="VINEET KADAM" userId="2cc1cb467531009c" providerId="LiveId" clId="{98B494D2-C94A-4350-84AA-4EF8F2D6DA37}" dt="2025-05-12T15:16:58.947" v="29"/>
          <ac:picMkLst>
            <pc:docMk/>
            <pc:sldMk cId="0" sldId="260"/>
            <ac:picMk id="16" creationId="{02AC5113-B28C-77AE-8746-CF7A945F3FD0}"/>
          </ac:picMkLst>
        </pc:picChg>
        <pc:picChg chg="add del mod">
          <ac:chgData name="VINEET KADAM" userId="2cc1cb467531009c" providerId="LiveId" clId="{98B494D2-C94A-4350-84AA-4EF8F2D6DA37}" dt="2025-05-12T15:18:16.908" v="30"/>
          <ac:picMkLst>
            <pc:docMk/>
            <pc:sldMk cId="0" sldId="260"/>
            <ac:picMk id="17" creationId="{770D0D34-E07C-996D-E163-C816F31E685F}"/>
          </ac:picMkLst>
        </pc:picChg>
        <pc:picChg chg="add mod">
          <ac:chgData name="VINEET KADAM" userId="2cc1cb467531009c" providerId="LiveId" clId="{98B494D2-C94A-4350-84AA-4EF8F2D6DA37}" dt="2025-05-12T15:18:16.908" v="30"/>
          <ac:picMkLst>
            <pc:docMk/>
            <pc:sldMk cId="0" sldId="260"/>
            <ac:picMk id="18" creationId="{A292862F-E1CF-2808-BF2E-6ECE8F7B2FE4}"/>
          </ac:picMkLst>
        </pc:picChg>
      </pc:sldChg>
      <pc:sldChg chg="addSp delSp modSp">
        <pc:chgData name="VINEET KADAM" userId="2cc1cb467531009c" providerId="LiveId" clId="{98B494D2-C94A-4350-84AA-4EF8F2D6DA37}" dt="2025-05-12T15:18:16.908" v="30"/>
        <pc:sldMkLst>
          <pc:docMk/>
          <pc:sldMk cId="0" sldId="261"/>
        </pc:sldMkLst>
        <pc:picChg chg="add del mod">
          <ac:chgData name="VINEET KADAM" userId="2cc1cb467531009c" providerId="LiveId" clId="{98B494D2-C94A-4350-84AA-4EF8F2D6DA37}" dt="2025-05-12T15:16:58.947" v="29"/>
          <ac:picMkLst>
            <pc:docMk/>
            <pc:sldMk cId="0" sldId="261"/>
            <ac:picMk id="20" creationId="{6B3CC614-1650-FB3B-65BE-FEA8E73DA1D3}"/>
          </ac:picMkLst>
        </pc:picChg>
        <pc:picChg chg="add del mod">
          <ac:chgData name="VINEET KADAM" userId="2cc1cb467531009c" providerId="LiveId" clId="{98B494D2-C94A-4350-84AA-4EF8F2D6DA37}" dt="2025-05-12T15:18:16.908" v="30"/>
          <ac:picMkLst>
            <pc:docMk/>
            <pc:sldMk cId="0" sldId="261"/>
            <ac:picMk id="21" creationId="{9AE3E574-17FC-0811-97DD-E36CE68DA6F3}"/>
          </ac:picMkLst>
        </pc:picChg>
        <pc:picChg chg="add mod">
          <ac:chgData name="VINEET KADAM" userId="2cc1cb467531009c" providerId="LiveId" clId="{98B494D2-C94A-4350-84AA-4EF8F2D6DA37}" dt="2025-05-12T15:18:16.908" v="30"/>
          <ac:picMkLst>
            <pc:docMk/>
            <pc:sldMk cId="0" sldId="261"/>
            <ac:picMk id="22" creationId="{729ED2E8-2B10-2B27-A021-67E175AC9BDB}"/>
          </ac:picMkLst>
        </pc:picChg>
      </pc:sldChg>
      <pc:sldChg chg="addSp delSp modSp">
        <pc:chgData name="VINEET KADAM" userId="2cc1cb467531009c" providerId="LiveId" clId="{98B494D2-C94A-4350-84AA-4EF8F2D6DA37}" dt="2025-05-12T15:18:16.908" v="30"/>
        <pc:sldMkLst>
          <pc:docMk/>
          <pc:sldMk cId="0" sldId="262"/>
        </pc:sldMkLst>
        <pc:picChg chg="add del mod">
          <ac:chgData name="VINEET KADAM" userId="2cc1cb467531009c" providerId="LiveId" clId="{98B494D2-C94A-4350-84AA-4EF8F2D6DA37}" dt="2025-05-12T15:16:58.947" v="29"/>
          <ac:picMkLst>
            <pc:docMk/>
            <pc:sldMk cId="0" sldId="262"/>
            <ac:picMk id="11" creationId="{5E3B1D79-852F-F070-7D57-F54A4C03FECF}"/>
          </ac:picMkLst>
        </pc:picChg>
        <pc:picChg chg="add del mod">
          <ac:chgData name="VINEET KADAM" userId="2cc1cb467531009c" providerId="LiveId" clId="{98B494D2-C94A-4350-84AA-4EF8F2D6DA37}" dt="2025-05-12T15:18:16.908" v="30"/>
          <ac:picMkLst>
            <pc:docMk/>
            <pc:sldMk cId="0" sldId="262"/>
            <ac:picMk id="12" creationId="{0DCDC9E9-4A4C-53FB-670B-FDBFD27307F8}"/>
          </ac:picMkLst>
        </pc:picChg>
        <pc:picChg chg="add mod">
          <ac:chgData name="VINEET KADAM" userId="2cc1cb467531009c" providerId="LiveId" clId="{98B494D2-C94A-4350-84AA-4EF8F2D6DA37}" dt="2025-05-12T15:18:16.908" v="30"/>
          <ac:picMkLst>
            <pc:docMk/>
            <pc:sldMk cId="0" sldId="262"/>
            <ac:picMk id="13" creationId="{AEACCCBD-C749-64AF-73D1-AD3DE98C8AF8}"/>
          </ac:picMkLst>
        </pc:picChg>
      </pc:sldChg>
      <pc:sldChg chg="addSp delSp modSp">
        <pc:chgData name="VINEET KADAM" userId="2cc1cb467531009c" providerId="LiveId" clId="{98B494D2-C94A-4350-84AA-4EF8F2D6DA37}" dt="2025-05-12T15:18:16.908" v="30"/>
        <pc:sldMkLst>
          <pc:docMk/>
          <pc:sldMk cId="0" sldId="263"/>
        </pc:sldMkLst>
        <pc:picChg chg="add del mod">
          <ac:chgData name="VINEET KADAM" userId="2cc1cb467531009c" providerId="LiveId" clId="{98B494D2-C94A-4350-84AA-4EF8F2D6DA37}" dt="2025-05-12T15:16:58.947" v="29"/>
          <ac:picMkLst>
            <pc:docMk/>
            <pc:sldMk cId="0" sldId="263"/>
            <ac:picMk id="16" creationId="{8E243B68-7F79-2AAD-0F92-177D4239F77A}"/>
          </ac:picMkLst>
        </pc:picChg>
        <pc:picChg chg="add del mod">
          <ac:chgData name="VINEET KADAM" userId="2cc1cb467531009c" providerId="LiveId" clId="{98B494D2-C94A-4350-84AA-4EF8F2D6DA37}" dt="2025-05-12T15:18:16.908" v="30"/>
          <ac:picMkLst>
            <pc:docMk/>
            <pc:sldMk cId="0" sldId="263"/>
            <ac:picMk id="17" creationId="{4FD7E8D4-1F9A-26DE-6EF1-9D4A85255D10}"/>
          </ac:picMkLst>
        </pc:picChg>
        <pc:picChg chg="add mod">
          <ac:chgData name="VINEET KADAM" userId="2cc1cb467531009c" providerId="LiveId" clId="{98B494D2-C94A-4350-84AA-4EF8F2D6DA37}" dt="2025-05-12T15:18:16.908" v="30"/>
          <ac:picMkLst>
            <pc:docMk/>
            <pc:sldMk cId="0" sldId="263"/>
            <ac:picMk id="18" creationId="{8C4BCF12-6059-EFF0-7C41-0BDE603F8AE6}"/>
          </ac:picMkLst>
        </pc:picChg>
      </pc:sldChg>
      <pc:sldChg chg="addSp delSp modSp">
        <pc:chgData name="VINEET KADAM" userId="2cc1cb467531009c" providerId="LiveId" clId="{98B494D2-C94A-4350-84AA-4EF8F2D6DA37}" dt="2025-05-12T15:18:16.908" v="30"/>
        <pc:sldMkLst>
          <pc:docMk/>
          <pc:sldMk cId="4059583997" sldId="264"/>
        </pc:sldMkLst>
        <pc:picChg chg="add del mod">
          <ac:chgData name="VINEET KADAM" userId="2cc1cb467531009c" providerId="LiveId" clId="{98B494D2-C94A-4350-84AA-4EF8F2D6DA37}" dt="2025-05-12T15:16:58.947" v="29"/>
          <ac:picMkLst>
            <pc:docMk/>
            <pc:sldMk cId="4059583997" sldId="264"/>
            <ac:picMk id="2" creationId="{BA025853-3F75-A6A3-F278-063BFC231F42}"/>
          </ac:picMkLst>
        </pc:picChg>
        <pc:picChg chg="add del mod">
          <ac:chgData name="VINEET KADAM" userId="2cc1cb467531009c" providerId="LiveId" clId="{98B494D2-C94A-4350-84AA-4EF8F2D6DA37}" dt="2025-05-12T15:18:16.908" v="30"/>
          <ac:picMkLst>
            <pc:docMk/>
            <pc:sldMk cId="4059583997" sldId="264"/>
            <ac:picMk id="4" creationId="{2C95B70C-B680-9074-C41F-14120FED5370}"/>
          </ac:picMkLst>
        </pc:picChg>
        <pc:picChg chg="add mod">
          <ac:chgData name="VINEET KADAM" userId="2cc1cb467531009c" providerId="LiveId" clId="{98B494D2-C94A-4350-84AA-4EF8F2D6DA37}" dt="2025-05-12T15:18:16.908" v="30"/>
          <ac:picMkLst>
            <pc:docMk/>
            <pc:sldMk cId="4059583997" sldId="264"/>
            <ac:picMk id="5" creationId="{EC547806-4D81-03D6-28C5-360943C069D6}"/>
          </ac:picMkLst>
        </pc:picChg>
      </pc:sldChg>
      <pc:sldChg chg="addSp delSp modSp">
        <pc:chgData name="VINEET KADAM" userId="2cc1cb467531009c" providerId="LiveId" clId="{98B494D2-C94A-4350-84AA-4EF8F2D6DA37}" dt="2025-05-12T15:18:16.908" v="30"/>
        <pc:sldMkLst>
          <pc:docMk/>
          <pc:sldMk cId="3090412297" sldId="265"/>
        </pc:sldMkLst>
        <pc:picChg chg="add del mod">
          <ac:chgData name="VINEET KADAM" userId="2cc1cb467531009c" providerId="LiveId" clId="{98B494D2-C94A-4350-84AA-4EF8F2D6DA37}" dt="2025-05-12T15:16:58.947" v="29"/>
          <ac:picMkLst>
            <pc:docMk/>
            <pc:sldMk cId="3090412297" sldId="265"/>
            <ac:picMk id="2" creationId="{CD4F22D1-4DCE-EEBF-7711-51D4FE958EE6}"/>
          </ac:picMkLst>
        </pc:picChg>
        <pc:picChg chg="add del mod">
          <ac:chgData name="VINEET KADAM" userId="2cc1cb467531009c" providerId="LiveId" clId="{98B494D2-C94A-4350-84AA-4EF8F2D6DA37}" dt="2025-05-12T15:18:16.908" v="30"/>
          <ac:picMkLst>
            <pc:docMk/>
            <pc:sldMk cId="3090412297" sldId="265"/>
            <ac:picMk id="4" creationId="{C3AE2181-B727-2EBF-BD3C-AEFABC66241D}"/>
          </ac:picMkLst>
        </pc:picChg>
        <pc:picChg chg="add mod">
          <ac:chgData name="VINEET KADAM" userId="2cc1cb467531009c" providerId="LiveId" clId="{98B494D2-C94A-4350-84AA-4EF8F2D6DA37}" dt="2025-05-12T15:18:16.908" v="30"/>
          <ac:picMkLst>
            <pc:docMk/>
            <pc:sldMk cId="3090412297" sldId="265"/>
            <ac:picMk id="5" creationId="{5104C7DD-721D-D1C0-FCE2-00FB275ED154}"/>
          </ac:picMkLst>
        </pc:picChg>
      </pc:sldChg>
      <pc:sldChg chg="addSp delSp modSp">
        <pc:chgData name="VINEET KADAM" userId="2cc1cb467531009c" providerId="LiveId" clId="{98B494D2-C94A-4350-84AA-4EF8F2D6DA37}" dt="2025-05-12T15:18:16.908" v="30"/>
        <pc:sldMkLst>
          <pc:docMk/>
          <pc:sldMk cId="3707067373" sldId="266"/>
        </pc:sldMkLst>
        <pc:picChg chg="add del mod">
          <ac:chgData name="VINEET KADAM" userId="2cc1cb467531009c" providerId="LiveId" clId="{98B494D2-C94A-4350-84AA-4EF8F2D6DA37}" dt="2025-05-12T15:16:58.947" v="29"/>
          <ac:picMkLst>
            <pc:docMk/>
            <pc:sldMk cId="3707067373" sldId="266"/>
            <ac:picMk id="2" creationId="{55127315-9ADD-E3AD-507E-6003599D19FC}"/>
          </ac:picMkLst>
        </pc:picChg>
        <pc:picChg chg="add del mod">
          <ac:chgData name="VINEET KADAM" userId="2cc1cb467531009c" providerId="LiveId" clId="{98B494D2-C94A-4350-84AA-4EF8F2D6DA37}" dt="2025-05-12T15:18:16.908" v="30"/>
          <ac:picMkLst>
            <pc:docMk/>
            <pc:sldMk cId="3707067373" sldId="266"/>
            <ac:picMk id="4" creationId="{E70054A0-0873-118B-9792-5C3F67546F68}"/>
          </ac:picMkLst>
        </pc:picChg>
        <pc:picChg chg="add mod">
          <ac:chgData name="VINEET KADAM" userId="2cc1cb467531009c" providerId="LiveId" clId="{98B494D2-C94A-4350-84AA-4EF8F2D6DA37}" dt="2025-05-12T15:18:16.908" v="30"/>
          <ac:picMkLst>
            <pc:docMk/>
            <pc:sldMk cId="3707067373" sldId="266"/>
            <ac:picMk id="5" creationId="{093FEF48-7FBC-4444-5BFD-FE09ED505943}"/>
          </ac:picMkLst>
        </pc:picChg>
      </pc:sldChg>
      <pc:sldChg chg="addSp delSp modSp">
        <pc:chgData name="VINEET KADAM" userId="2cc1cb467531009c" providerId="LiveId" clId="{98B494D2-C94A-4350-84AA-4EF8F2D6DA37}" dt="2025-05-12T15:18:16.908" v="30"/>
        <pc:sldMkLst>
          <pc:docMk/>
          <pc:sldMk cId="1002530248" sldId="267"/>
        </pc:sldMkLst>
        <pc:picChg chg="add del mod">
          <ac:chgData name="VINEET KADAM" userId="2cc1cb467531009c" providerId="LiveId" clId="{98B494D2-C94A-4350-84AA-4EF8F2D6DA37}" dt="2025-05-12T15:16:58.947" v="29"/>
          <ac:picMkLst>
            <pc:docMk/>
            <pc:sldMk cId="1002530248" sldId="267"/>
            <ac:picMk id="2" creationId="{A18691E3-14B4-F054-B01B-953E0650156F}"/>
          </ac:picMkLst>
        </pc:picChg>
        <pc:picChg chg="add del mod">
          <ac:chgData name="VINEET KADAM" userId="2cc1cb467531009c" providerId="LiveId" clId="{98B494D2-C94A-4350-84AA-4EF8F2D6DA37}" dt="2025-05-12T15:18:16.908" v="30"/>
          <ac:picMkLst>
            <pc:docMk/>
            <pc:sldMk cId="1002530248" sldId="267"/>
            <ac:picMk id="4" creationId="{13FD6549-2352-2D24-3146-0169C825BFD5}"/>
          </ac:picMkLst>
        </pc:picChg>
        <pc:picChg chg="add mod">
          <ac:chgData name="VINEET KADAM" userId="2cc1cb467531009c" providerId="LiveId" clId="{98B494D2-C94A-4350-84AA-4EF8F2D6DA37}" dt="2025-05-12T15:18:16.908" v="30"/>
          <ac:picMkLst>
            <pc:docMk/>
            <pc:sldMk cId="1002530248" sldId="267"/>
            <ac:picMk id="5" creationId="{2B5B0DC6-5466-B09E-D633-25A12A0218AB}"/>
          </ac:picMkLst>
        </pc:picChg>
      </pc:sldChg>
      <pc:sldChg chg="addSp delSp modSp">
        <pc:chgData name="VINEET KADAM" userId="2cc1cb467531009c" providerId="LiveId" clId="{98B494D2-C94A-4350-84AA-4EF8F2D6DA37}" dt="2025-05-12T15:18:16.908" v="30"/>
        <pc:sldMkLst>
          <pc:docMk/>
          <pc:sldMk cId="9548394" sldId="268"/>
        </pc:sldMkLst>
        <pc:picChg chg="add del mod">
          <ac:chgData name="VINEET KADAM" userId="2cc1cb467531009c" providerId="LiveId" clId="{98B494D2-C94A-4350-84AA-4EF8F2D6DA37}" dt="2025-05-12T15:16:58.947" v="29"/>
          <ac:picMkLst>
            <pc:docMk/>
            <pc:sldMk cId="9548394" sldId="268"/>
            <ac:picMk id="2" creationId="{C3309D36-73B7-08C3-E2A9-E61628AB7564}"/>
          </ac:picMkLst>
        </pc:picChg>
        <pc:picChg chg="add del mod">
          <ac:chgData name="VINEET KADAM" userId="2cc1cb467531009c" providerId="LiveId" clId="{98B494D2-C94A-4350-84AA-4EF8F2D6DA37}" dt="2025-05-12T15:18:16.908" v="30"/>
          <ac:picMkLst>
            <pc:docMk/>
            <pc:sldMk cId="9548394" sldId="268"/>
            <ac:picMk id="4" creationId="{95BD733F-6FE0-55DC-3282-DF969A03DBBE}"/>
          </ac:picMkLst>
        </pc:picChg>
        <pc:picChg chg="add mod">
          <ac:chgData name="VINEET KADAM" userId="2cc1cb467531009c" providerId="LiveId" clId="{98B494D2-C94A-4350-84AA-4EF8F2D6DA37}" dt="2025-05-12T15:18:16.908" v="30"/>
          <ac:picMkLst>
            <pc:docMk/>
            <pc:sldMk cId="9548394" sldId="268"/>
            <ac:picMk id="5" creationId="{F0C18E1C-9AB7-A2BE-FAAC-EDF790AC801E}"/>
          </ac:picMkLst>
        </pc:picChg>
      </pc:sldChg>
      <pc:sldChg chg="addSp delSp modSp new mod">
        <pc:chgData name="VINEET KADAM" userId="2cc1cb467531009c" providerId="LiveId" clId="{98B494D2-C94A-4350-84AA-4EF8F2D6DA37}" dt="2025-05-12T15:18:16.908" v="30"/>
        <pc:sldMkLst>
          <pc:docMk/>
          <pc:sldMk cId="742574227" sldId="269"/>
        </pc:sldMkLst>
        <pc:spChg chg="add mod">
          <ac:chgData name="VINEET KADAM" userId="2cc1cb467531009c" providerId="LiveId" clId="{98B494D2-C94A-4350-84AA-4EF8F2D6DA37}" dt="2025-05-12T15:05:54.906" v="5" actId="14100"/>
          <ac:spMkLst>
            <pc:docMk/>
            <pc:sldMk cId="742574227" sldId="269"/>
            <ac:spMk id="2" creationId="{A811BBDC-8E44-F3EB-019A-2308C3A40AC8}"/>
          </ac:spMkLst>
        </pc:spChg>
        <pc:spChg chg="add mod">
          <ac:chgData name="VINEET KADAM" userId="2cc1cb467531009c" providerId="LiveId" clId="{98B494D2-C94A-4350-84AA-4EF8F2D6DA37}" dt="2025-05-12T15:07:11.134" v="10" actId="1076"/>
          <ac:spMkLst>
            <pc:docMk/>
            <pc:sldMk cId="742574227" sldId="269"/>
            <ac:spMk id="3" creationId="{7FE0DCD5-873E-1197-82B1-23031ED9313F}"/>
          </ac:spMkLst>
        </pc:spChg>
        <pc:spChg chg="add mod">
          <ac:chgData name="VINEET KADAM" userId="2cc1cb467531009c" providerId="LiveId" clId="{98B494D2-C94A-4350-84AA-4EF8F2D6DA37}" dt="2025-05-12T15:08:25.620" v="18" actId="1076"/>
          <ac:spMkLst>
            <pc:docMk/>
            <pc:sldMk cId="742574227" sldId="269"/>
            <ac:spMk id="4" creationId="{9D5F4EC2-506A-2394-FD2C-73A7A8473E91}"/>
          </ac:spMkLst>
        </pc:spChg>
        <pc:spChg chg="add mod">
          <ac:chgData name="VINEET KADAM" userId="2cc1cb467531009c" providerId="LiveId" clId="{98B494D2-C94A-4350-84AA-4EF8F2D6DA37}" dt="2025-05-12T15:09:32.567" v="27" actId="1076"/>
          <ac:spMkLst>
            <pc:docMk/>
            <pc:sldMk cId="742574227" sldId="269"/>
            <ac:spMk id="5" creationId="{9A2DBDC5-898E-38E7-E0C7-9A6E9D19CF34}"/>
          </ac:spMkLst>
        </pc:spChg>
        <pc:picChg chg="add del mod">
          <ac:chgData name="VINEET KADAM" userId="2cc1cb467531009c" providerId="LiveId" clId="{98B494D2-C94A-4350-84AA-4EF8F2D6DA37}" dt="2025-05-12T15:16:58.947" v="29"/>
          <ac:picMkLst>
            <pc:docMk/>
            <pc:sldMk cId="742574227" sldId="269"/>
            <ac:picMk id="6" creationId="{3E93686B-5EA3-0D2F-BF1D-61BA9E8BE7C3}"/>
          </ac:picMkLst>
        </pc:picChg>
        <pc:picChg chg="add del mod">
          <ac:chgData name="VINEET KADAM" userId="2cc1cb467531009c" providerId="LiveId" clId="{98B494D2-C94A-4350-84AA-4EF8F2D6DA37}" dt="2025-05-12T15:18:16.908" v="30"/>
          <ac:picMkLst>
            <pc:docMk/>
            <pc:sldMk cId="742574227" sldId="269"/>
            <ac:picMk id="7" creationId="{7549A0CB-2C26-2681-D2BA-5DB741B008A9}"/>
          </ac:picMkLst>
        </pc:picChg>
        <pc:picChg chg="add mod">
          <ac:chgData name="VINEET KADAM" userId="2cc1cb467531009c" providerId="LiveId" clId="{98B494D2-C94A-4350-84AA-4EF8F2D6DA37}" dt="2025-05-12T15:18:16.908" v="30"/>
          <ac:picMkLst>
            <pc:docMk/>
            <pc:sldMk cId="742574227" sldId="269"/>
            <ac:picMk id="8" creationId="{03A928C8-4383-51D9-26E5-3F75FBB4696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296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785699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vs. AI: Defending Against Malicious AI Agents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469725"/>
            <a:ext cx="7416403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presentation explores the rising threat of malicious AI agents and AI-driven defense models. We'll cover the problem, solutions, real-world examples, and future enhancements. Prepare to dive into the evolving battle of AI vs AI in cybersecurity.</a:t>
            </a:r>
            <a:endParaRPr lang="en-US" sz="1900" dirty="0"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8B5DC9ED-DDC5-732B-F9A4-D9A152F6B7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87200" y="6172200"/>
            <a:ext cx="2743199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0"/>
    </mc:Choice>
    <mc:Fallback>
      <p:transition spd="slow" advTm="2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B33DB6-24DB-6357-C81C-2BB304939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565" y="113953"/>
            <a:ext cx="10501270" cy="8001693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5104C7DD-721D-D1C0-FCE2-00FB275ED1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87200" y="6172200"/>
            <a:ext cx="2743199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12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"/>
    </mc:Choice>
    <mc:Fallback>
      <p:transition spd="slow" advTm="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7C602-264A-677B-D9F0-C2AEA1387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340" y="369245"/>
            <a:ext cx="10371719" cy="7491109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093FEF48-7FBC-4444-5BFD-FE09ED5059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87200" y="6172200"/>
            <a:ext cx="2743199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7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"/>
    </mc:Choice>
    <mc:Fallback>
      <p:transition spd="slow" advTm="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1D200-827F-F511-5733-93DB7C99F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577" y="3268906"/>
            <a:ext cx="8131245" cy="1691787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2B5B0DC6-5466-B09E-D633-25A12A0218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87200" y="6172200"/>
            <a:ext cx="2743199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30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"/>
    </mc:Choice>
    <mc:Fallback>
      <p:transition spd="slow" advTm="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4342EC-C9A6-ED75-792D-2E797A8B4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394" y="1988636"/>
            <a:ext cx="11217612" cy="4252328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F0C18E1C-9AB7-A2BE-FAAC-EDF790AC80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87200" y="6172200"/>
            <a:ext cx="2743199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"/>
    </mc:Choice>
    <mc:Fallback>
      <p:transition spd="slow" advTm="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11BBDC-8E44-F3EB-019A-2308C3A40AC8}"/>
              </a:ext>
            </a:extLst>
          </p:cNvPr>
          <p:cNvSpPr txBox="1"/>
          <p:nvPr/>
        </p:nvSpPr>
        <p:spPr>
          <a:xfrm>
            <a:off x="600075" y="320158"/>
            <a:ext cx="800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https://youtu.be/sm8fvVYaT6Q?si=e8_JQhztRY19GCbi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0DCD5-873E-1197-82B1-23031ED9313F}"/>
              </a:ext>
            </a:extLst>
          </p:cNvPr>
          <p:cNvSpPr txBox="1"/>
          <p:nvPr/>
        </p:nvSpPr>
        <p:spPr>
          <a:xfrm>
            <a:off x="600075" y="792718"/>
            <a:ext cx="7718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FF0000"/>
                </a:solidFill>
              </a:rPr>
              <a:t>https://agileblue.com/ai-threats-vs-ai-defenses-the-battle-for-cyber-supremacy/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F4EC2-506A-2394-FD2C-73A7A8473E91}"/>
              </a:ext>
            </a:extLst>
          </p:cNvPr>
          <p:cNvSpPr txBox="1"/>
          <p:nvPr/>
        </p:nvSpPr>
        <p:spPr>
          <a:xfrm>
            <a:off x="600075" y="1320284"/>
            <a:ext cx="646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https://right-hand.ai/blog/ai-agents-vs-agentic-ai-in-cybersecurity/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DBDC5-898E-38E7-E0C7-9A6E9D19CF34}"/>
              </a:ext>
            </a:extLst>
          </p:cNvPr>
          <p:cNvSpPr txBox="1"/>
          <p:nvPr/>
        </p:nvSpPr>
        <p:spPr>
          <a:xfrm>
            <a:off x="600075" y="1901309"/>
            <a:ext cx="973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https://www.lesswrong.com/posts/LPHMMMZFAWog6ty5x/ctrl-z-controlling-ai-agents-via-resampling</a:t>
            </a: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03A928C8-4383-51D9-26E5-3F75FBB469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87200" y="6172200"/>
            <a:ext cx="2743199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74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8"/>
    </mc:Choice>
    <mc:Fallback>
      <p:transition spd="slow" advTm="2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26720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3260884"/>
            <a:ext cx="8677989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Problem: Malicious AI Agents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8070" y="4249460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9407" y="4470797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AI-Powered Attacks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9407" y="4932998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Phishing, malware, and DDoS attacks enhanced with AI techniques.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2118" y="4249460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3455" y="4470797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Adversarial Attacks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43455" y="4932998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Tricking AI systems like image recognition and NLP with crafted inputs.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8070" y="6051947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9407" y="627328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Poisoning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9407" y="6735485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Corrupting training data to weaken AI defenses and breach security.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2118" y="6051947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3455" y="627328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Deepfake Threats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43455" y="6735485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Used in social engineering attacks, causing increasing concern in 2024.</a:t>
            </a:r>
            <a:endParaRPr lang="en-US" sz="1650" dirty="0"/>
          </a:p>
        </p:txBody>
      </p:sp>
      <p:pic>
        <p:nvPicPr>
          <p:cNvPr id="18" name="Video 17">
            <a:hlinkClick r:id="" action="ppaction://media"/>
            <a:extLst>
              <a:ext uri="{FF2B5EF4-FFF2-40B4-BE49-F238E27FC236}">
                <a16:creationId xmlns:a16="http://schemas.microsoft.com/office/drawing/2014/main" id="{B60E273E-CB75-59F0-2813-8E653436A2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87200" y="6172200"/>
            <a:ext cx="2743199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5"/>
    </mc:Choice>
    <mc:Fallback>
      <p:transition spd="slow" advTm="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28553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9505" y="3483531"/>
            <a:ext cx="11002804" cy="713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Solution: AI-Driven Defense Models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9505" y="4539853"/>
            <a:ext cx="513874" cy="513874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41740" y="4618315"/>
            <a:ext cx="2855357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Anomaly Detection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41740" y="5112187"/>
            <a:ext cx="5630704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Identifies unusual patterns to flag potential threats automatically.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7956" y="4539853"/>
            <a:ext cx="513874" cy="513874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200192" y="4618315"/>
            <a:ext cx="2855357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Adversarial Training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200192" y="5112187"/>
            <a:ext cx="5630704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Strengthens AI models by training them against crafted attack examples.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9505" y="6300073"/>
            <a:ext cx="513874" cy="513874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41740" y="6378535"/>
            <a:ext cx="3352800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Reinforcement Learning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41740" y="6872407"/>
            <a:ext cx="5630704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Enables dynamic and adaptive responses to evolving threats in real-time.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57956" y="6300073"/>
            <a:ext cx="513874" cy="513874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200192" y="6378535"/>
            <a:ext cx="2855357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Explainable AI (XAI)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200192" y="6872407"/>
            <a:ext cx="5630704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Provides transparency, helping analysts understand AI defense decisions.</a:t>
            </a:r>
            <a:endParaRPr lang="en-US" sz="1750" dirty="0"/>
          </a:p>
        </p:txBody>
      </p:sp>
      <p:pic>
        <p:nvPicPr>
          <p:cNvPr id="18" name="Video 17">
            <a:hlinkClick r:id="" action="ppaction://media"/>
            <a:extLst>
              <a:ext uri="{FF2B5EF4-FFF2-40B4-BE49-F238E27FC236}">
                <a16:creationId xmlns:a16="http://schemas.microsoft.com/office/drawing/2014/main" id="{F357E967-1635-3F8C-F1EC-086044162B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87200" y="6172200"/>
            <a:ext cx="2743199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5"/>
    </mc:Choice>
    <mc:Fallback>
      <p:transition spd="slow" advTm="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997154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Code/Tool Breakdown: Building Defense Systems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41567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 Libraries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78905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TensorFlow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527018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PyTorch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751314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Scikit-learn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41567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Defense Tools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23929" y="478905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Adversarial training code snippets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527018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AI-powered IDS with Snort and Zeek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751314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MITRE ATT&amp;CK framework integration</a:t>
            </a:r>
            <a:endParaRPr lang="en-US" sz="1900" dirty="0"/>
          </a:p>
        </p:txBody>
      </p:sp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F2731FDF-AB2F-4207-3D58-20F2AC01CA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87200" y="6172200"/>
            <a:ext cx="2743199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0"/>
    </mc:Choice>
    <mc:Fallback>
      <p:transition spd="slow" advTm="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807" y="788075"/>
            <a:ext cx="7591187" cy="1386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Real-World Use Cases: Defensive AI in Action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2807" y="2507099"/>
            <a:ext cx="166330" cy="834390"/>
          </a:xfrm>
          <a:prstGeom prst="roundRect">
            <a:avLst>
              <a:gd name="adj" fmla="val 5601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61798" y="2507099"/>
            <a:ext cx="2772847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Fraud Detection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761798" y="2986683"/>
            <a:ext cx="7092196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significantly reduces global credit card fraud losses.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595467" y="3563303"/>
            <a:ext cx="166330" cy="834390"/>
          </a:xfrm>
          <a:prstGeom prst="roundRect">
            <a:avLst>
              <a:gd name="adj" fmla="val 5601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94458" y="3563303"/>
            <a:ext cx="2772847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Network Security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094458" y="4042886"/>
            <a:ext cx="6759535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Identifies and blocks malicious traffic in enterprise networks.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928247" y="4619506"/>
            <a:ext cx="166330" cy="1189196"/>
          </a:xfrm>
          <a:prstGeom prst="roundRect">
            <a:avLst>
              <a:gd name="adj" fmla="val 5601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27238" y="4619506"/>
            <a:ext cx="2772847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Endpoint Protection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427238" y="5099090"/>
            <a:ext cx="6426756" cy="709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AI-based antivirus software improves threat detection accuracy.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261027" y="6030516"/>
            <a:ext cx="166330" cy="1189196"/>
          </a:xfrm>
          <a:prstGeom prst="roundRect">
            <a:avLst>
              <a:gd name="adj" fmla="val 5601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760018" y="6030516"/>
            <a:ext cx="2772847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Darktrace Antigena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760018" y="6510099"/>
            <a:ext cx="6093976" cy="709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Prevented WannaCry-style ransomware attacks in 2024 effectively.</a:t>
            </a:r>
            <a:endParaRPr lang="en-US" sz="1700" dirty="0"/>
          </a:p>
        </p:txBody>
      </p:sp>
      <p:pic>
        <p:nvPicPr>
          <p:cNvPr id="18" name="Video 17">
            <a:hlinkClick r:id="" action="ppaction://media"/>
            <a:extLst>
              <a:ext uri="{FF2B5EF4-FFF2-40B4-BE49-F238E27FC236}">
                <a16:creationId xmlns:a16="http://schemas.microsoft.com/office/drawing/2014/main" id="{A292862F-E1CF-2808-BF2E-6ECE8F7B2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87200" y="6172200"/>
            <a:ext cx="2743199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"/>
    </mc:Choice>
    <mc:Fallback>
      <p:transition spd="slow" advTm="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260" y="736878"/>
            <a:ext cx="7655481" cy="1328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Enhancements: The Next Frontier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4260" y="2384822"/>
            <a:ext cx="478393" cy="478393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3972" y="2424648"/>
            <a:ext cx="318968" cy="398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435298" y="2457807"/>
            <a:ext cx="4115753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Automated Adversarial Training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435298" y="2917627"/>
            <a:ext cx="696444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Enables continuous model hardening without manual intervention.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4260" y="3683079"/>
            <a:ext cx="478393" cy="478393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23972" y="3722906"/>
            <a:ext cx="318968" cy="398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435298" y="3756065"/>
            <a:ext cx="2923818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Self-Evolving Defenses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435298" y="4215884"/>
            <a:ext cx="696444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Uses meta-learning for adaptive, autonomous threat responses.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4260" y="4981337"/>
            <a:ext cx="478393" cy="478393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23972" y="5021163"/>
            <a:ext cx="318968" cy="398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435298" y="5054322"/>
            <a:ext cx="384941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Quantum Security Integration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35298" y="5514142"/>
            <a:ext cx="696444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Potentially revolutionizes encryption and AI threat detection.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44260" y="6279594"/>
            <a:ext cx="478393" cy="478393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23972" y="6319421"/>
            <a:ext cx="318968" cy="398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435298" y="6352580"/>
            <a:ext cx="2658308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Decentralized AI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435298" y="6812399"/>
            <a:ext cx="696444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Blockchain-powered defense systems offer robust tamper resistance.</a:t>
            </a:r>
            <a:endParaRPr lang="en-US" sz="1650" dirty="0"/>
          </a:p>
        </p:txBody>
      </p:sp>
      <p:pic>
        <p:nvPicPr>
          <p:cNvPr id="22" name="Video 21">
            <a:hlinkClick r:id="" action="ppaction://media"/>
            <a:extLst>
              <a:ext uri="{FF2B5EF4-FFF2-40B4-BE49-F238E27FC236}">
                <a16:creationId xmlns:a16="http://schemas.microsoft.com/office/drawing/2014/main" id="{729ED2E8-2B10-2B27-A021-67E175AC9B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87200" y="6172200"/>
            <a:ext cx="2743199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"/>
    </mc:Choice>
    <mc:Fallback>
      <p:transition spd="slow" advTm="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208490"/>
            <a:ext cx="9118759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Challenges and Considerations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596759"/>
            <a:ext cx="277403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Ethical Concerns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229100"/>
            <a:ext cx="27740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Ensuring AI-driven defense respects privacy and rights.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674" y="3596759"/>
            <a:ext cx="277403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Transparency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247674" y="4229100"/>
            <a:ext cx="27740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Explainability is critical for trust and user confidence.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596759"/>
            <a:ext cx="277403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Bias Mitigation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31549" y="4229100"/>
            <a:ext cx="27740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Addressing biases to prevent unfair or ineffective defenses.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424" y="3596759"/>
            <a:ext cx="277403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Continuous Adaptation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1015424" y="4614624"/>
            <a:ext cx="27740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Monitoring and updating AI defenses to handle new threats.</a:t>
            </a:r>
            <a:endParaRPr lang="en-US" sz="1900" dirty="0"/>
          </a:p>
        </p:txBody>
      </p:sp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AEACCCBD-C749-64AF-73D1-AD3DE98C8A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87200" y="6172200"/>
            <a:ext cx="2743199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"/>
    </mc:Choice>
    <mc:Fallback>
      <p:transition spd="slow" advTm="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2478" y="785098"/>
            <a:ext cx="7599045" cy="1379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Conclusion: Embracing AI for a Secure Future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2478" y="2495550"/>
            <a:ext cx="496610" cy="496610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89710" y="2571393"/>
            <a:ext cx="275903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New Cyber Reality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489710" y="3048595"/>
            <a:ext cx="6881812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vs AI is reshaping cybersecurity battles worldwide.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72478" y="3843099"/>
            <a:ext cx="496610" cy="496610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89710" y="3918942"/>
            <a:ext cx="275903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Proactive Defense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489710" y="4396145"/>
            <a:ext cx="6881812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Organizations must adopt AI-based proactive security strategies.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72478" y="5190649"/>
            <a:ext cx="496610" cy="496610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89710" y="5266492"/>
            <a:ext cx="275903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Ongoing Research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489710" y="5743694"/>
            <a:ext cx="6881812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Collaboration and innovation are keys to staying ahead.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72478" y="6538198"/>
            <a:ext cx="496610" cy="496610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489710" y="6614041"/>
            <a:ext cx="275903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Q&amp;A and Resources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489710" y="7091243"/>
            <a:ext cx="6881812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Open for questions, further learning, and discussions.</a:t>
            </a:r>
            <a:endParaRPr lang="en-US" sz="1700" dirty="0"/>
          </a:p>
        </p:txBody>
      </p:sp>
      <p:pic>
        <p:nvPicPr>
          <p:cNvPr id="18" name="Video 17">
            <a:hlinkClick r:id="" action="ppaction://media"/>
            <a:extLst>
              <a:ext uri="{FF2B5EF4-FFF2-40B4-BE49-F238E27FC236}">
                <a16:creationId xmlns:a16="http://schemas.microsoft.com/office/drawing/2014/main" id="{8C4BCF12-6059-EFF0-7C41-0BDE603F8A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87200" y="6172200"/>
            <a:ext cx="2743199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"/>
    </mc:Choice>
    <mc:Fallback>
      <p:transition spd="slow" advTm="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5C1B1-748E-C8A6-5614-CCB880E7D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613" y="647399"/>
            <a:ext cx="8695173" cy="6934801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EC547806-4D81-03D6-28C5-360943C069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87200" y="6172200"/>
            <a:ext cx="2743199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83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"/>
    </mc:Choice>
    <mc:Fallback>
      <p:transition spd="slow" advTm="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460</Words>
  <Application>Microsoft Office PowerPoint</Application>
  <PresentationFormat>Custom</PresentationFormat>
  <Paragraphs>81</Paragraphs>
  <Slides>14</Slides>
  <Notes>8</Notes>
  <HiddenSlides>0</HiddenSlides>
  <MMClips>14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VINEET KADAM</cp:lastModifiedBy>
  <cp:revision>2</cp:revision>
  <dcterms:created xsi:type="dcterms:W3CDTF">2025-05-10T05:01:16Z</dcterms:created>
  <dcterms:modified xsi:type="dcterms:W3CDTF">2025-05-12T15:18:20Z</dcterms:modified>
</cp:coreProperties>
</file>